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1"/>
            <a:ext cx="7924800" cy="1295399"/>
          </a:xfrm>
        </p:spPr>
        <p:txBody>
          <a:bodyPr>
            <a:normAutofit fontScale="90000"/>
          </a:bodyPr>
          <a:lstStyle/>
          <a:p>
            <a:r>
              <a:rPr lang="en-US" sz="8800" dirty="0" smtClean="0">
                <a:solidFill>
                  <a:srgbClr val="0070C0"/>
                </a:solidFill>
              </a:rPr>
              <a:t>WEL COME</a:t>
            </a:r>
            <a:endParaRPr lang="en-US" sz="8800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886200"/>
            <a:ext cx="6858000" cy="2971800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981200"/>
            <a:ext cx="4873308" cy="299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2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INTRODUCTION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MOHAMMAD ABULHOSSAIN</a:t>
            </a:r>
          </a:p>
          <a:p>
            <a:r>
              <a:rPr lang="en-US" sz="2000" dirty="0" smtClean="0">
                <a:solidFill>
                  <a:srgbClr val="00B0F0"/>
                </a:solidFill>
              </a:rPr>
              <a:t>ASSISTANT TEACHER</a:t>
            </a:r>
          </a:p>
          <a:p>
            <a:r>
              <a:rPr lang="en-US" sz="2000" dirty="0" err="1" smtClean="0">
                <a:solidFill>
                  <a:srgbClr val="00B0F0"/>
                </a:solidFill>
              </a:rPr>
              <a:t>Ghagotia</a:t>
            </a:r>
            <a:r>
              <a:rPr lang="en-US" sz="2000" dirty="0" smtClean="0">
                <a:solidFill>
                  <a:srgbClr val="00B0F0"/>
                </a:solidFill>
              </a:rPr>
              <a:t> </a:t>
            </a:r>
            <a:r>
              <a:rPr lang="en-US" sz="2000" dirty="0" err="1" smtClean="0">
                <a:solidFill>
                  <a:srgbClr val="00B0F0"/>
                </a:solidFill>
              </a:rPr>
              <a:t>Chala</a:t>
            </a:r>
            <a:r>
              <a:rPr lang="en-US" sz="2000" dirty="0" smtClean="0">
                <a:solidFill>
                  <a:srgbClr val="00B0F0"/>
                </a:solidFill>
              </a:rPr>
              <a:t>  High School</a:t>
            </a:r>
          </a:p>
          <a:p>
            <a:r>
              <a:rPr lang="en-US" sz="2000" dirty="0" err="1" smtClean="0">
                <a:solidFill>
                  <a:srgbClr val="00B0F0"/>
                </a:solidFill>
              </a:rPr>
              <a:t>Kapasia</a:t>
            </a:r>
            <a:r>
              <a:rPr lang="en-US" sz="2000" dirty="0" smtClean="0">
                <a:solidFill>
                  <a:srgbClr val="00B0F0"/>
                </a:solidFill>
              </a:rPr>
              <a:t>, </a:t>
            </a:r>
            <a:r>
              <a:rPr lang="en-US" sz="2000" dirty="0" err="1" smtClean="0">
                <a:solidFill>
                  <a:srgbClr val="00B0F0"/>
                </a:solidFill>
              </a:rPr>
              <a:t>Gazipur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34031"/>
            <a:ext cx="4038600" cy="452596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Subject-English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 paper</a:t>
            </a:r>
          </a:p>
          <a:p>
            <a:r>
              <a:rPr lang="en-US" sz="2400" dirty="0" smtClean="0"/>
              <a:t>Class-8</a:t>
            </a:r>
          </a:p>
          <a:p>
            <a:r>
              <a:rPr lang="en-US" sz="2400" dirty="0" smtClean="0"/>
              <a:t>Unit-06</a:t>
            </a:r>
          </a:p>
          <a:p>
            <a:r>
              <a:rPr lang="en-US" sz="2400" dirty="0" smtClean="0"/>
              <a:t>Lesson-02</a:t>
            </a:r>
          </a:p>
          <a:p>
            <a:r>
              <a:rPr lang="en-US" sz="2400" dirty="0" smtClean="0"/>
              <a:t>Date-18-2-2014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191000" y="1635401"/>
            <a:ext cx="4038600" cy="201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>
              <a:solidFill>
                <a:prstClr val="black"/>
              </a:solidFill>
            </a:endParaRPr>
          </a:p>
          <a:p>
            <a:pPr>
              <a:spcBef>
                <a:spcPct val="20000"/>
              </a:spcBef>
            </a:pPr>
            <a:endParaRPr lang="en-US" dirty="0">
              <a:solidFill>
                <a:prstClr val="black"/>
              </a:solidFill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68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600201"/>
            <a:ext cx="4267200" cy="4419600"/>
          </a:xfrm>
        </p:spPr>
        <p:txBody>
          <a:bodyPr/>
          <a:lstStyle/>
          <a:p>
            <a:r>
              <a:rPr lang="en-US" dirty="0" smtClean="0"/>
              <a:t>‘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823" y="1"/>
            <a:ext cx="5481177" cy="68535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0599" y="0"/>
            <a:ext cx="5715000" cy="685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94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362"/>
            <a:ext cx="8229600" cy="1143000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12181"/>
            <a:ext cx="9144000" cy="804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36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-152400"/>
            <a:ext cx="7162800" cy="1371600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chemeClr val="accent6">
                    <a:lumMod val="75000"/>
                  </a:schemeClr>
                </a:solidFill>
              </a:rPr>
              <a:t>presentation</a:t>
            </a:r>
            <a:endParaRPr lang="en-US" sz="6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showing the picture  T </a:t>
            </a:r>
            <a:r>
              <a:rPr lang="en-US" dirty="0" err="1" smtClean="0"/>
              <a:t>wii</a:t>
            </a:r>
            <a:r>
              <a:rPr lang="en-US" dirty="0" smtClean="0"/>
              <a:t>  tell the </a:t>
            </a:r>
            <a:r>
              <a:rPr lang="en-US" dirty="0" err="1" smtClean="0"/>
              <a:t>ss</a:t>
            </a:r>
            <a:endParaRPr lang="en-US" dirty="0" smtClean="0"/>
          </a:p>
          <a:p>
            <a:r>
              <a:rPr lang="en-US" dirty="0" smtClean="0"/>
              <a:t>What is it called?</a:t>
            </a:r>
          </a:p>
          <a:p>
            <a:r>
              <a:rPr lang="en-US" dirty="0" smtClean="0"/>
              <a:t>Where is it specially made.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8" y="3428999"/>
            <a:ext cx="8877291" cy="313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0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Name of the lesson 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 </a:t>
            </a:r>
            <a:r>
              <a:rPr lang="en-US" dirty="0" err="1" smtClean="0"/>
              <a:t>ss</a:t>
            </a:r>
            <a:r>
              <a:rPr lang="en-US" dirty="0" smtClean="0"/>
              <a:t> will guess the idea about the lesson. In the mean time T will announcement lesson’s name .todays lesson is              </a:t>
            </a:r>
            <a:r>
              <a:rPr lang="en-US" sz="4000" dirty="0" smtClean="0"/>
              <a:t>“</a:t>
            </a:r>
            <a:r>
              <a:rPr lang="en-US" sz="4000" dirty="0" smtClean="0">
                <a:solidFill>
                  <a:srgbClr val="FF0000"/>
                </a:solidFill>
              </a:rPr>
              <a:t>NAKSHI KANTHA</a:t>
            </a:r>
            <a:r>
              <a:rPr lang="en-US" dirty="0" smtClean="0">
                <a:solidFill>
                  <a:srgbClr val="FFC000"/>
                </a:solidFill>
              </a:rPr>
              <a:t>”</a:t>
            </a:r>
            <a:r>
              <a:rPr lang="en-US" dirty="0" smtClean="0"/>
              <a:t>   page no-64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91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LEARNING OUTCOMES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525000" cy="4449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After  reading the lesson the </a:t>
            </a:r>
            <a:r>
              <a:rPr lang="en-US" dirty="0" err="1" smtClean="0"/>
              <a:t>ss</a:t>
            </a:r>
            <a:r>
              <a:rPr lang="en-US" dirty="0" smtClean="0"/>
              <a:t> will able to learn……………….. </a:t>
            </a:r>
          </a:p>
          <a:p>
            <a:r>
              <a:rPr lang="en-US" dirty="0" err="1" smtClean="0"/>
              <a:t>Ss</a:t>
            </a:r>
            <a:r>
              <a:rPr lang="en-US" dirty="0" smtClean="0"/>
              <a:t> will able to learn </a:t>
            </a:r>
            <a:r>
              <a:rPr lang="en-US" dirty="0" err="1" smtClean="0"/>
              <a:t>nakshi</a:t>
            </a:r>
            <a:r>
              <a:rPr lang="en-US" dirty="0" smtClean="0"/>
              <a:t>  </a:t>
            </a:r>
            <a:r>
              <a:rPr lang="en-US" dirty="0" err="1" smtClean="0"/>
              <a:t>kantha</a:t>
            </a:r>
            <a:r>
              <a:rPr lang="en-US" dirty="0" smtClean="0"/>
              <a:t> and and ordinary </a:t>
            </a:r>
            <a:r>
              <a:rPr lang="en-US" dirty="0" err="1" smtClean="0"/>
              <a:t>kantha</a:t>
            </a:r>
            <a:r>
              <a:rPr lang="en-US" dirty="0" smtClean="0"/>
              <a:t>. </a:t>
            </a:r>
            <a:endParaRPr lang="en-US" dirty="0"/>
          </a:p>
          <a:p>
            <a:r>
              <a:rPr lang="en-US" dirty="0" err="1" smtClean="0"/>
              <a:t>Ss</a:t>
            </a:r>
            <a:r>
              <a:rPr lang="en-US" dirty="0" smtClean="0"/>
              <a:t> </a:t>
            </a:r>
            <a:r>
              <a:rPr lang="en-US" dirty="0" err="1" smtClean="0"/>
              <a:t>wil</a:t>
            </a:r>
            <a:r>
              <a:rPr lang="en-US" dirty="0" smtClean="0"/>
              <a:t> able to describe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endParaRPr lang="en-US" dirty="0" smtClean="0"/>
          </a:p>
          <a:p>
            <a:r>
              <a:rPr lang="en-US" dirty="0" err="1" smtClean="0"/>
              <a:t>Ss</a:t>
            </a:r>
            <a:r>
              <a:rPr lang="en-US" dirty="0" smtClean="0"/>
              <a:t> will able to learn pattern of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r>
              <a:rPr lang="en-US" dirty="0" smtClean="0"/>
              <a:t>.</a:t>
            </a:r>
          </a:p>
          <a:p>
            <a:r>
              <a:rPr lang="en-US" dirty="0" smtClean="0"/>
              <a:t>To emphasis the demand of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4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7030A0"/>
                </a:solidFill>
              </a:rPr>
              <a:t>Pair</a:t>
            </a:r>
            <a:r>
              <a:rPr lang="en-US" sz="9600" dirty="0" smtClean="0"/>
              <a:t> work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Read the text silently and </a:t>
            </a:r>
            <a:r>
              <a:rPr lang="en-US" dirty="0" err="1" smtClean="0"/>
              <a:t>and</a:t>
            </a:r>
            <a:r>
              <a:rPr lang="en-US" dirty="0" smtClean="0"/>
              <a:t> answers the questions.</a:t>
            </a:r>
          </a:p>
          <a:p>
            <a:r>
              <a:rPr lang="en-US" dirty="0" smtClean="0"/>
              <a:t>What do we do with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r>
              <a:rPr lang="en-US" dirty="0" smtClean="0"/>
              <a:t>.</a:t>
            </a:r>
          </a:p>
          <a:p>
            <a:r>
              <a:rPr lang="en-US" dirty="0" smtClean="0"/>
              <a:t>What kind of people made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82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GROUP WORK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1.How many materials are needed for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2.What is the pattern of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195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EVALUATION</a:t>
            </a:r>
            <a:endParaRPr lang="en-US" sz="54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 are the demand of 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Why it is indigenous Bangladesh and India?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4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HOME WORK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paragraph describing how the </a:t>
            </a:r>
            <a:r>
              <a:rPr lang="en-US" dirty="0" err="1" smtClean="0"/>
              <a:t>nakshi</a:t>
            </a:r>
            <a:r>
              <a:rPr lang="en-US" dirty="0" smtClean="0"/>
              <a:t> </a:t>
            </a:r>
            <a:r>
              <a:rPr lang="en-US" dirty="0" err="1" smtClean="0"/>
              <a:t>kantha</a:t>
            </a:r>
            <a:r>
              <a:rPr lang="en-US" dirty="0" smtClean="0"/>
              <a:t> is made .start like this : old or new cloth and </a:t>
            </a:r>
            <a:r>
              <a:rPr lang="en-US" dirty="0" err="1" smtClean="0"/>
              <a:t>coloured</a:t>
            </a:r>
            <a:r>
              <a:rPr lang="en-US" dirty="0" smtClean="0"/>
              <a:t>  thread are </a:t>
            </a:r>
            <a:r>
              <a:rPr lang="en-US" smtClean="0"/>
              <a:t>needed ……..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61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594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dirty="0" smtClean="0">
                <a:solidFill>
                  <a:srgbClr val="FF0000"/>
                </a:solidFill>
              </a:rPr>
              <a:t>THANK YOU </a:t>
            </a:r>
            <a:endParaRPr lang="en-US" sz="9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               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" t="6527" r="15465" b="12118"/>
          <a:stretch/>
        </p:blipFill>
        <p:spPr>
          <a:xfrm>
            <a:off x="2925097" y="1879446"/>
            <a:ext cx="5627313" cy="46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06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228</Words>
  <Application>Microsoft Office PowerPoint</Application>
  <PresentationFormat>On-screen Show (4:3)</PresentationFormat>
  <Paragraphs>49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WEL COME</vt:lpstr>
      <vt:lpstr>INTRODUCTION</vt:lpstr>
      <vt:lpstr>‘</vt:lpstr>
      <vt:lpstr>.</vt:lpstr>
      <vt:lpstr>presentation</vt:lpstr>
      <vt:lpstr>Name of the lesson </vt:lpstr>
      <vt:lpstr>LEARNING OUTCOMES</vt:lpstr>
      <vt:lpstr>Pair work</vt:lpstr>
      <vt:lpstr>GROUP WORK</vt:lpstr>
      <vt:lpstr>EVALUATION</vt:lpstr>
      <vt:lpstr>HOME WORK</vt:lpstr>
      <vt:lpstr>THANK YOU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 COME</dc:title>
  <dc:creator>Doel</dc:creator>
  <cp:lastModifiedBy>Doel</cp:lastModifiedBy>
  <cp:revision>88</cp:revision>
  <dcterms:created xsi:type="dcterms:W3CDTF">2006-08-16T00:00:00Z</dcterms:created>
  <dcterms:modified xsi:type="dcterms:W3CDTF">2014-02-18T11:30:27Z</dcterms:modified>
</cp:coreProperties>
</file>